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6" r:id="rId2"/>
    <p:sldId id="268" r:id="rId3"/>
    <p:sldId id="270" r:id="rId4"/>
    <p:sldId id="271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 autoAdjust="0"/>
    <p:restoredTop sz="94608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31340-B397-4884-A1FB-E96CFD9C9CD2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0844F-5EBF-42B3-9A95-8A8E3E700D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148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A92700F-6512-4F8C-ADED-AE2D42842A8E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7EBFF10-7AD7-45E8-A478-FE6EF74CE4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00042"/>
            <a:ext cx="8643998" cy="1876445"/>
          </a:xfrm>
        </p:spPr>
        <p:txBody>
          <a:bodyPr>
            <a:noAutofit/>
          </a:bodyPr>
          <a:lstStyle/>
          <a:p>
            <a:r>
              <a:rPr lang="ru-RU" sz="3800" dirty="0"/>
              <a:t>Классификация </a:t>
            </a:r>
            <a:r>
              <a:rPr lang="ru-RU" sz="3800" dirty="0" smtClean="0"/>
              <a:t>животных.</a:t>
            </a:r>
            <a:br>
              <a:rPr lang="ru-RU" sz="3800" dirty="0" smtClean="0"/>
            </a:br>
            <a:r>
              <a:rPr lang="ru-RU" sz="3800" dirty="0" smtClean="0"/>
              <a:t>Основные </a:t>
            </a:r>
            <a:r>
              <a:rPr lang="ru-RU" sz="3800" dirty="0"/>
              <a:t>систематические </a:t>
            </a:r>
            <a:r>
              <a:rPr lang="ru-RU" sz="3800" dirty="0" smtClean="0"/>
              <a:t>группы.</a:t>
            </a:r>
            <a:br>
              <a:rPr lang="ru-RU" sz="3800" dirty="0" smtClean="0"/>
            </a:br>
            <a:endParaRPr lang="ru-RU" sz="38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143108" y="3071810"/>
            <a:ext cx="6560234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Знакомство с систематикой животных, их классификацией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23728" y="4869160"/>
            <a:ext cx="5643602" cy="121181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>
                  <a:shade val="58000"/>
                  <a:satMod val="150000"/>
                  <a:alpha val="58000"/>
                </a:schemeClr>
              </a:gs>
              <a:gs pos="72000">
                <a:schemeClr val="accent5">
                  <a:tint val="90000"/>
                  <a:satMod val="135000"/>
                  <a:alpha val="56000"/>
                </a:schemeClr>
              </a:gs>
              <a:gs pos="100000">
                <a:schemeClr val="accent5">
                  <a:tint val="80000"/>
                  <a:satMod val="155000"/>
                  <a:alpha val="52000"/>
                </a:schemeClr>
              </a:gs>
            </a:gsLst>
          </a:gradFill>
          <a:ln>
            <a:solidFill>
              <a:schemeClr val="accent5">
                <a:shade val="80000"/>
                <a:alpha val="50000"/>
              </a:schemeClr>
            </a:solidFill>
          </a:ln>
          <a:scene3d>
            <a:camera prst="orthographicFront"/>
            <a:lightRig rig="threePt" dir="t"/>
          </a:scene3d>
          <a:sp3d prstMaterial="softEdge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Nomina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si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nescis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periit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et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cognitio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rerum</a:t>
            </a:r>
            <a:endParaRPr lang="en-US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не будешь знать имён, умрёт и познание вещей.</a:t>
            </a:r>
          </a:p>
          <a:p>
            <a:pPr algn="ctr"/>
            <a:r>
              <a:rPr lang="ru-RU" sz="1600" i="1" dirty="0" smtClean="0"/>
              <a:t>Карл Линней</a:t>
            </a:r>
            <a:endParaRPr lang="ru-RU" sz="1600" i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Карл Линней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linnaeus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571472" y="1500174"/>
            <a:ext cx="1905000" cy="2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500430" y="2214554"/>
            <a:ext cx="5181608" cy="315866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292100" lvl="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классифицировал органический мир - каждое животное и растение получило два латинских названия: первое обозначало род, второе – вид.</a:t>
            </a:r>
          </a:p>
          <a:p>
            <a:pPr marL="292100" lvl="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определил все известные в то время растения и всех животных;</a:t>
            </a:r>
          </a:p>
          <a:p>
            <a:pPr marL="292100" lvl="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описал 1260 родов и 7540 видов растений;</a:t>
            </a:r>
          </a:p>
          <a:p>
            <a:pPr marL="292100" lvl="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разделил растения на 24 класса;</a:t>
            </a:r>
          </a:p>
          <a:p>
            <a:pPr marL="292100" lvl="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ввёл категории живых организмов -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классы, отряды, роды, виды, разновидности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videouroki.net/videouroki/conspekty/bio7bespozv/2-zoologhiia-nauka-o-zhivotnykh-klassifikatsiia-zhivotnogho-mira.files/image00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7704856" cy="518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936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videouroki.net/videouroki/conspekty/bio7bespozv/2-zoologhiia-nauka-o-zhivotnykh-klassifikatsiia-zhivotnogho-mira.files/image00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6912767" cy="5040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00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Понятийный аппарат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2000240"/>
            <a:ext cx="82153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619250" indent="-1619250"/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Систематика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наука, целью которой является распределение животных по различным группам, т.е. их </a:t>
            </a:r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</a:t>
            </a:r>
            <a:endParaRPr lang="ru-RU" b="1" u="sng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714620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619250" indent="-1619250"/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Таксон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единица классификации. Основная единица – ВИД</a:t>
            </a:r>
            <a:endParaRPr lang="ru-RU" b="1" u="sng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3286124"/>
            <a:ext cx="8215370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048000" indent="-3048000"/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совокупность особей на определённой территории,</a:t>
            </a:r>
            <a:r>
              <a:rPr lang="ru-RU" b="1" u="sng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u="sng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имеющих сходное строение, 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сходный образ жизни,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способных скрещиваться,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способных давать плодовитое потомство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34" y="4857760"/>
            <a:ext cx="821537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2962275" indent="-2962275"/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Популяция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совокупность особей </a:t>
            </a:r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одного вида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занимающих определённый </a:t>
            </a:r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ареал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частично или полностью </a:t>
            </a:r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изолированы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длительное время от других популяций</a:t>
            </a:r>
            <a:endParaRPr lang="ru-RU" b="1" u="sng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6182365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619250" indent="-1619250"/>
            <a:r>
              <a:rPr lang="ru-RU" b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Ареал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место распространения, территория обитания вида</a:t>
            </a:r>
            <a:endParaRPr lang="ru-RU" b="1" u="sng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021843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1129</TotalTime>
  <Words>144</Words>
  <Application>Microsoft Office PowerPoint</Application>
  <PresentationFormat>Экран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Изящная</vt:lpstr>
      <vt:lpstr>Классификация животных. Основные систематические группы. </vt:lpstr>
      <vt:lpstr>Карл Линней</vt:lpstr>
      <vt:lpstr>Презентация PowerPoint</vt:lpstr>
      <vt:lpstr>Презентация PowerPoint</vt:lpstr>
      <vt:lpstr>Понятийный аппарат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животных. Основные систематические группы. Влияния человека на животных.</dc:title>
  <dc:creator>Dream</dc:creator>
  <cp:lastModifiedBy>User</cp:lastModifiedBy>
  <cp:revision>105</cp:revision>
  <dcterms:created xsi:type="dcterms:W3CDTF">2008-09-19T03:02:59Z</dcterms:created>
  <dcterms:modified xsi:type="dcterms:W3CDTF">2017-09-25T17:47:20Z</dcterms:modified>
</cp:coreProperties>
</file>